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F5EB54-D9D6-4060-A295-B0EFC862D5D8}" type="datetimeFigureOut">
              <a:rPr lang="pl-PL" smtClean="0"/>
              <a:pPr/>
              <a:t>2009-12-16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3B6E4C-C489-4A62-BB59-1E6EBFF21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062912" cy="1470025"/>
          </a:xfrm>
        </p:spPr>
        <p:txBody>
          <a:bodyPr/>
          <a:lstStyle/>
          <a:p>
            <a:r>
              <a:rPr lang="pl-PL" sz="7200" dirty="0" err="1" smtClean="0"/>
              <a:t>Silvester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r>
              <a:rPr lang="pl-PL" dirty="0" err="1" smtClean="0"/>
              <a:t>Danke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aufmerksamkeit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7686" y="1609416"/>
            <a:ext cx="3338514" cy="4846320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r"/>
            <a:r>
              <a:rPr lang="pl-PL" dirty="0" smtClean="0"/>
              <a:t>                                    </a:t>
            </a:r>
            <a:r>
              <a:rPr lang="pl-PL" i="1" dirty="0" smtClean="0"/>
              <a:t>Julia Bielawska kl.2h</a:t>
            </a:r>
            <a:endParaRPr lang="pl-P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928958" cy="29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6715172" cy="2500330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Silvester</a:t>
            </a:r>
            <a:r>
              <a:rPr lang="pl-PL" sz="3600" dirty="0" smtClean="0"/>
              <a:t> </a:t>
            </a:r>
            <a:r>
              <a:rPr lang="pl-PL" sz="3600" dirty="0" err="1" smtClean="0"/>
              <a:t>das</a:t>
            </a:r>
            <a:r>
              <a:rPr lang="pl-PL" sz="3600" dirty="0" smtClean="0"/>
              <a:t> </a:t>
            </a:r>
            <a:r>
              <a:rPr lang="pl-PL" sz="3600" dirty="0" err="1" smtClean="0"/>
              <a:t>ist</a:t>
            </a:r>
            <a:r>
              <a:rPr lang="pl-PL" sz="3600" dirty="0" smtClean="0"/>
              <a:t> der Tag </a:t>
            </a:r>
            <a:r>
              <a:rPr lang="pl-PL" sz="3600" dirty="0" err="1" smtClean="0"/>
              <a:t>vom</a:t>
            </a:r>
            <a:r>
              <a:rPr lang="pl-PL" sz="3600" dirty="0" smtClean="0"/>
              <a:t> 31. </a:t>
            </a:r>
            <a:r>
              <a:rPr lang="pl-PL" sz="3600" dirty="0" err="1" smtClean="0"/>
              <a:t>Dezember</a:t>
            </a:r>
            <a:r>
              <a:rPr lang="pl-PL" sz="3600" dirty="0" smtClean="0"/>
              <a:t> </a:t>
            </a:r>
            <a:r>
              <a:rPr lang="pl-PL" sz="3600" dirty="0" err="1" smtClean="0"/>
              <a:t>auf</a:t>
            </a:r>
            <a:r>
              <a:rPr lang="pl-PL" sz="3600" dirty="0" smtClean="0"/>
              <a:t> den 1. </a:t>
            </a:r>
            <a:r>
              <a:rPr lang="pl-PL" sz="3600" dirty="0" err="1" smtClean="0"/>
              <a:t>Januar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821533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894514"/>
          </a:xfrm>
        </p:spPr>
        <p:txBody>
          <a:bodyPr>
            <a:normAutofit/>
          </a:bodyPr>
          <a:lstStyle/>
          <a:p>
            <a:r>
              <a:rPr lang="pl-PL" sz="4000" dirty="0" err="1" smtClean="0"/>
              <a:t>Am</a:t>
            </a:r>
            <a:r>
              <a:rPr lang="pl-PL" sz="4000" dirty="0" smtClean="0"/>
              <a:t> </a:t>
            </a:r>
            <a:r>
              <a:rPr lang="pl-PL" sz="4000" dirty="0" err="1" smtClean="0"/>
              <a:t>diesen</a:t>
            </a:r>
            <a:r>
              <a:rPr lang="pl-PL" sz="4000" dirty="0" smtClean="0"/>
              <a:t> </a:t>
            </a:r>
            <a:r>
              <a:rPr lang="pl-PL" sz="4000" dirty="0" err="1" smtClean="0"/>
              <a:t>abend</a:t>
            </a:r>
            <a:r>
              <a:rPr lang="pl-PL" sz="4000" dirty="0" smtClean="0"/>
              <a:t> </a:t>
            </a:r>
            <a:r>
              <a:rPr lang="pl-PL" sz="4000" dirty="0" err="1" smtClean="0"/>
              <a:t>feiert</a:t>
            </a:r>
            <a:r>
              <a:rPr lang="pl-PL" sz="4000" dirty="0" smtClean="0"/>
              <a:t> </a:t>
            </a:r>
            <a:r>
              <a:rPr lang="pl-PL" sz="4000" dirty="0" err="1" smtClean="0"/>
              <a:t>man</a:t>
            </a:r>
            <a:r>
              <a:rPr lang="pl-PL" sz="4000" dirty="0" smtClean="0"/>
              <a:t> </a:t>
            </a:r>
            <a:r>
              <a:rPr lang="pl-PL" sz="4000" dirty="0" err="1" smtClean="0"/>
              <a:t>in</a:t>
            </a:r>
            <a:r>
              <a:rPr lang="pl-PL" sz="4000" dirty="0" smtClean="0"/>
              <a:t> der </a:t>
            </a:r>
            <a:r>
              <a:rPr lang="pl-PL" sz="4000" dirty="0" err="1" smtClean="0"/>
              <a:t>ganzen</a:t>
            </a:r>
            <a:r>
              <a:rPr lang="pl-PL" sz="4000" dirty="0" smtClean="0"/>
              <a:t> </a:t>
            </a:r>
            <a:r>
              <a:rPr lang="pl-PL" sz="4000" dirty="0" err="1" smtClean="0"/>
              <a:t>welt</a:t>
            </a:r>
            <a:r>
              <a:rPr lang="pl-PL" sz="4000" dirty="0" smtClean="0"/>
              <a:t>…</a:t>
            </a:r>
            <a:endParaRPr lang="pl-PL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4929222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Ersten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 </a:t>
            </a:r>
            <a:r>
              <a:rPr lang="pl-PL" dirty="0" err="1" smtClean="0"/>
              <a:t>begrü</a:t>
            </a:r>
            <a:r>
              <a:rPr lang="el-GR" dirty="0" smtClean="0"/>
              <a:t>ß</a:t>
            </a:r>
            <a:r>
              <a:rPr lang="pl-PL" dirty="0" smtClean="0"/>
              <a:t>en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neujahr</a:t>
            </a:r>
            <a:r>
              <a:rPr lang="pl-PL" dirty="0" smtClean="0"/>
              <a:t> im </a:t>
            </a:r>
            <a:r>
              <a:rPr lang="pl-PL" dirty="0" err="1" smtClean="0"/>
              <a:t>osten</a:t>
            </a:r>
            <a:r>
              <a:rPr lang="pl-PL" dirty="0" smtClean="0"/>
              <a:t> der </a:t>
            </a:r>
            <a:r>
              <a:rPr lang="pl-PL" dirty="0" err="1" smtClean="0"/>
              <a:t>erdkugel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0004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1"/>
            <a:ext cx="41195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40004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86256"/>
            <a:ext cx="407196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Letzten</a:t>
            </a:r>
            <a:r>
              <a:rPr lang="pl-PL" dirty="0" smtClean="0"/>
              <a:t> </a:t>
            </a:r>
            <a:r>
              <a:rPr lang="pl-PL" dirty="0" err="1" smtClean="0"/>
              <a:t>begrÜßen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neujahr</a:t>
            </a:r>
            <a:r>
              <a:rPr lang="pl-PL" dirty="0" smtClean="0"/>
              <a:t> im </a:t>
            </a:r>
            <a:r>
              <a:rPr lang="pl-PL" dirty="0" err="1" smtClean="0"/>
              <a:t>westen</a:t>
            </a:r>
            <a:r>
              <a:rPr lang="pl-PL" dirty="0" smtClean="0"/>
              <a:t> der </a:t>
            </a:r>
            <a:r>
              <a:rPr lang="pl-PL" dirty="0" err="1" smtClean="0"/>
              <a:t>erdkugel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11362"/>
            <a:ext cx="387731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262449" cy="25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572008"/>
            <a:ext cx="42148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7239000" cy="4929222"/>
          </a:xfrm>
        </p:spPr>
        <p:txBody>
          <a:bodyPr>
            <a:normAutofit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 </a:t>
            </a:r>
            <a:r>
              <a:rPr lang="pl-PL" dirty="0" err="1" smtClean="0"/>
              <a:t>feiern</a:t>
            </a:r>
            <a:r>
              <a:rPr lang="pl-PL" dirty="0" smtClean="0"/>
              <a:t> den start </a:t>
            </a:r>
            <a:r>
              <a:rPr lang="pl-PL" dirty="0" err="1" smtClean="0"/>
              <a:t>ins</a:t>
            </a:r>
            <a:r>
              <a:rPr lang="pl-PL" dirty="0" smtClean="0"/>
              <a:t> </a:t>
            </a:r>
            <a:r>
              <a:rPr lang="pl-PL" dirty="0" err="1" smtClean="0"/>
              <a:t>neue</a:t>
            </a:r>
            <a:r>
              <a:rPr lang="pl-PL" dirty="0" smtClean="0"/>
              <a:t> </a:t>
            </a:r>
            <a:r>
              <a:rPr lang="pl-PL" dirty="0" err="1" smtClean="0"/>
              <a:t>jahr</a:t>
            </a:r>
            <a:r>
              <a:rPr lang="pl-PL" dirty="0" smtClean="0"/>
              <a:t> </a:t>
            </a:r>
            <a:r>
              <a:rPr lang="pl-PL" dirty="0" err="1" smtClean="0"/>
              <a:t>sehr</a:t>
            </a:r>
            <a:r>
              <a:rPr lang="pl-PL" dirty="0" smtClean="0"/>
              <a:t> </a:t>
            </a:r>
            <a:r>
              <a:rPr lang="pl-PL" dirty="0" err="1" smtClean="0"/>
              <a:t>ausgelassen</a:t>
            </a:r>
            <a:r>
              <a:rPr lang="pl-PL" dirty="0" smtClean="0"/>
              <a:t>. Sie </a:t>
            </a:r>
            <a:r>
              <a:rPr lang="pl-PL" dirty="0" err="1" smtClean="0"/>
              <a:t>tanzen</a:t>
            </a:r>
            <a:r>
              <a:rPr lang="pl-PL" dirty="0" smtClean="0"/>
              <a:t>, </a:t>
            </a:r>
            <a:r>
              <a:rPr lang="pl-PL" dirty="0" err="1" smtClean="0"/>
              <a:t>trinken</a:t>
            </a:r>
            <a:r>
              <a:rPr lang="pl-PL" dirty="0" smtClean="0"/>
              <a:t> sekt, </a:t>
            </a:r>
            <a:r>
              <a:rPr lang="pl-PL" dirty="0" err="1" smtClean="0"/>
              <a:t>schießen</a:t>
            </a:r>
            <a:r>
              <a:rPr lang="pl-PL" dirty="0" smtClean="0"/>
              <a:t> </a:t>
            </a:r>
            <a:r>
              <a:rPr lang="pl-PL" dirty="0" err="1" smtClean="0"/>
              <a:t>feuerwerke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wÜnschen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alles</a:t>
            </a:r>
            <a:r>
              <a:rPr lang="pl-PL" dirty="0" smtClean="0"/>
              <a:t> </a:t>
            </a:r>
            <a:r>
              <a:rPr lang="pl-PL" dirty="0" err="1" smtClean="0"/>
              <a:t>gute</a:t>
            </a:r>
            <a:r>
              <a:rPr lang="pl-PL" dirty="0" smtClean="0"/>
              <a:t> ;)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"/>
            <a:ext cx="402431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46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Dem </a:t>
            </a:r>
            <a:r>
              <a:rPr lang="pl-PL" dirty="0" err="1" smtClean="0"/>
              <a:t>silvestertag</a:t>
            </a:r>
            <a:r>
              <a:rPr lang="pl-PL" dirty="0" smtClean="0"/>
              <a:t> </a:t>
            </a:r>
            <a:r>
              <a:rPr lang="pl-PL" dirty="0" err="1" smtClean="0"/>
              <a:t>begleiten</a:t>
            </a:r>
            <a:r>
              <a:rPr lang="pl-PL" dirty="0" smtClean="0"/>
              <a:t> </a:t>
            </a:r>
            <a:r>
              <a:rPr lang="pl-PL" dirty="0" err="1" smtClean="0"/>
              <a:t>auch</a:t>
            </a:r>
            <a:r>
              <a:rPr lang="pl-PL" dirty="0" smtClean="0"/>
              <a:t> </a:t>
            </a:r>
            <a:r>
              <a:rPr lang="pl-PL" dirty="0" err="1" smtClean="0"/>
              <a:t>verschiedene</a:t>
            </a:r>
            <a:r>
              <a:rPr lang="pl-PL" dirty="0" smtClean="0"/>
              <a:t> </a:t>
            </a:r>
            <a:r>
              <a:rPr lang="pl-PL" dirty="0" err="1" smtClean="0"/>
              <a:t>traditionen</a:t>
            </a:r>
            <a:r>
              <a:rPr lang="pl-PL" dirty="0" smtClean="0"/>
              <a:t>, wie </a:t>
            </a:r>
            <a:r>
              <a:rPr lang="pl-PL" dirty="0" err="1" smtClean="0"/>
              <a:t>z.b</a:t>
            </a:r>
            <a:r>
              <a:rPr lang="pl-PL" dirty="0" smtClean="0"/>
              <a:t>.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spanien</a:t>
            </a:r>
            <a:r>
              <a:rPr lang="pl-PL" dirty="0" smtClean="0"/>
              <a:t> </a:t>
            </a:r>
            <a:r>
              <a:rPr lang="pl-PL" dirty="0" err="1" smtClean="0"/>
              <a:t>isst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mit </a:t>
            </a:r>
            <a:r>
              <a:rPr lang="pl-PL" dirty="0" err="1" smtClean="0"/>
              <a:t>jedem</a:t>
            </a:r>
            <a:r>
              <a:rPr lang="pl-PL" dirty="0" smtClean="0"/>
              <a:t> </a:t>
            </a:r>
            <a:r>
              <a:rPr lang="pl-PL" dirty="0" err="1" smtClean="0"/>
              <a:t>glockenschlag</a:t>
            </a:r>
            <a:r>
              <a:rPr lang="pl-PL" dirty="0" smtClean="0"/>
              <a:t> </a:t>
            </a:r>
            <a:r>
              <a:rPr lang="pl-PL" dirty="0" err="1" smtClean="0"/>
              <a:t>vor</a:t>
            </a:r>
            <a:r>
              <a:rPr lang="pl-PL" dirty="0" smtClean="0"/>
              <a:t> </a:t>
            </a:r>
            <a:r>
              <a:rPr lang="pl-PL" dirty="0" err="1" smtClean="0"/>
              <a:t>mitternacht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trauben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81386"/>
            <a:ext cx="5429288" cy="33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894514"/>
          </a:xfrm>
        </p:spPr>
        <p:txBody>
          <a:bodyPr>
            <a:normAutofit/>
          </a:bodyPr>
          <a:lstStyle/>
          <a:p>
            <a:r>
              <a:rPr lang="pl-PL" dirty="0" smtClean="0"/>
              <a:t>  …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deutschland</a:t>
            </a:r>
            <a:r>
              <a:rPr lang="pl-PL" dirty="0" smtClean="0"/>
              <a:t> </a:t>
            </a:r>
            <a:r>
              <a:rPr lang="pl-PL" dirty="0" err="1" smtClean="0"/>
              <a:t>sind</a:t>
            </a:r>
            <a:r>
              <a:rPr lang="pl-PL" dirty="0" smtClean="0"/>
              <a:t> „</a:t>
            </a:r>
            <a:r>
              <a:rPr lang="pl-PL" dirty="0" err="1" smtClean="0"/>
              <a:t>bleigießen</a:t>
            </a:r>
            <a:r>
              <a:rPr lang="pl-PL" dirty="0" smtClean="0"/>
              <a:t>” </a:t>
            </a:r>
            <a:r>
              <a:rPr lang="pl-PL" dirty="0" err="1" smtClean="0"/>
              <a:t>sehr</a:t>
            </a:r>
            <a:r>
              <a:rPr lang="pl-PL" dirty="0" smtClean="0"/>
              <a:t> </a:t>
            </a:r>
            <a:r>
              <a:rPr lang="pl-PL" dirty="0" err="1" smtClean="0"/>
              <a:t>populÄr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385765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965952"/>
          </a:xfrm>
        </p:spPr>
        <p:txBody>
          <a:bodyPr/>
          <a:lstStyle/>
          <a:p>
            <a:r>
              <a:rPr lang="pl-PL" dirty="0" smtClean="0"/>
              <a:t>Alle </a:t>
            </a:r>
            <a:r>
              <a:rPr lang="pl-PL" dirty="0" err="1" smtClean="0"/>
              <a:t>diese</a:t>
            </a:r>
            <a:r>
              <a:rPr lang="pl-PL" dirty="0" smtClean="0"/>
              <a:t> </a:t>
            </a:r>
            <a:r>
              <a:rPr lang="pl-PL" dirty="0" err="1" smtClean="0"/>
              <a:t>sitten</a:t>
            </a:r>
            <a:r>
              <a:rPr lang="pl-PL" dirty="0" smtClean="0"/>
              <a:t> </a:t>
            </a:r>
            <a:r>
              <a:rPr lang="pl-PL" dirty="0" err="1" smtClean="0"/>
              <a:t>sollten</a:t>
            </a:r>
            <a:r>
              <a:rPr lang="pl-PL" dirty="0" smtClean="0"/>
              <a:t> im </a:t>
            </a:r>
            <a:r>
              <a:rPr lang="pl-PL" dirty="0" err="1" smtClean="0"/>
              <a:t>neuen</a:t>
            </a:r>
            <a:r>
              <a:rPr lang="pl-PL" dirty="0" smtClean="0"/>
              <a:t> </a:t>
            </a:r>
            <a:r>
              <a:rPr lang="pl-PL" dirty="0" err="1" smtClean="0"/>
              <a:t>jahr</a:t>
            </a:r>
            <a:r>
              <a:rPr lang="pl-PL" dirty="0" smtClean="0"/>
              <a:t> </a:t>
            </a:r>
            <a:r>
              <a:rPr lang="pl-PL" dirty="0" err="1" smtClean="0"/>
              <a:t>gesundheit</a:t>
            </a:r>
            <a:r>
              <a:rPr lang="pl-PL" dirty="0" smtClean="0"/>
              <a:t>, </a:t>
            </a:r>
            <a:r>
              <a:rPr lang="pl-PL" dirty="0" err="1" smtClean="0"/>
              <a:t>geld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liebe</a:t>
            </a:r>
            <a:r>
              <a:rPr lang="pl-PL" dirty="0" smtClean="0"/>
              <a:t> </a:t>
            </a:r>
            <a:r>
              <a:rPr lang="pl-PL" dirty="0" err="1" smtClean="0"/>
              <a:t>sichern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4048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28934"/>
            <a:ext cx="371475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Niestandardowy 2">
      <a:dk1>
        <a:sysClr val="windowText" lastClr="000000"/>
      </a:dk1>
      <a:lt1>
        <a:sysClr val="window" lastClr="FFFFFF"/>
      </a:lt1>
      <a:dk2>
        <a:srgbClr val="974203"/>
      </a:dk2>
      <a:lt2>
        <a:srgbClr val="F4E7ED"/>
      </a:lt2>
      <a:accent1>
        <a:srgbClr val="FFCA0C"/>
      </a:accent1>
      <a:accent2>
        <a:srgbClr val="892D4E"/>
      </a:accent2>
      <a:accent3>
        <a:srgbClr val="DE6C36"/>
      </a:accent3>
      <a:accent4>
        <a:srgbClr val="F9B639"/>
      </a:accent4>
      <a:accent5>
        <a:srgbClr val="FBD388"/>
      </a:accent5>
      <a:accent6>
        <a:srgbClr val="FA8D3D"/>
      </a:accent6>
      <a:hlink>
        <a:srgbClr val="FFDE66"/>
      </a:hlink>
      <a:folHlink>
        <a:srgbClr val="F9B639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130</Words>
  <Application>Microsoft Office PowerPoint</Application>
  <PresentationFormat>Pokaz na ekranie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Silvester</vt:lpstr>
      <vt:lpstr>Silvester das ist der Tag vom 31. Dezember auf den 1. Januar.</vt:lpstr>
      <vt:lpstr>Am diesen abend feiert man in der ganzen welt…</vt:lpstr>
      <vt:lpstr>Die Ersten Menschen begrüßen das neujahr im osten der erdkugel…</vt:lpstr>
      <vt:lpstr>Die Letzten begrÜßen das neujahr im westen der erdkugel…</vt:lpstr>
      <vt:lpstr>Die menschen feiern den start ins neue jahr sehr ausgelassen. Sie tanzen, trinken sekt, schießen feuerwerke und wÜnschen sich alles gute ;)</vt:lpstr>
      <vt:lpstr>Dem silvestertag begleiten auch verschiedene traditionen, wie z.b. in spanien isst man mit jedem glockenschlag vor mitternacht die trauben…</vt:lpstr>
      <vt:lpstr>  … in deutschland sind „bleigießen” sehr populÄr.</vt:lpstr>
      <vt:lpstr>Alle diese sitten sollten im neuen jahr gesundheit, geld und liebe sichern. </vt:lpstr>
      <vt:lpstr>Danke fÜr die aufmerksamkeit!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Julia Bielawska</dc:creator>
  <cp:lastModifiedBy>Julia Bielawska</cp:lastModifiedBy>
  <cp:revision>37</cp:revision>
  <dcterms:created xsi:type="dcterms:W3CDTF">2009-12-02T21:39:45Z</dcterms:created>
  <dcterms:modified xsi:type="dcterms:W3CDTF">2009-12-16T21:03:45Z</dcterms:modified>
</cp:coreProperties>
</file>