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E4FB"/>
    <a:srgbClr val="69C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210B8-729E-4480-8E32-51271E3B502A}" type="datetimeFigureOut">
              <a:rPr lang="pl-PL" smtClean="0"/>
              <a:pPr/>
              <a:t>2010-11-16</a:t>
            </a:fld>
            <a:endParaRPr lang="de-DE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B61C0-CF62-459A-B9FD-556AE33654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61C0-CF62-459A-B9FD-556AE33654D0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61C0-CF62-459A-B9FD-556AE33654D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2010-11-16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56" y="714356"/>
            <a:ext cx="6929486" cy="1894362"/>
          </a:xfrm>
        </p:spPr>
        <p:txBody>
          <a:bodyPr>
            <a:noAutofit/>
          </a:bodyPr>
          <a:lstStyle/>
          <a:p>
            <a:r>
              <a:rPr lang="pl-PL" sz="8000" dirty="0" smtClean="0">
                <a:latin typeface="Algerian" pitchFamily="82" charset="0"/>
              </a:rPr>
              <a:t>Computerwelt</a:t>
            </a:r>
            <a:endParaRPr lang="pl-PL" sz="8000" dirty="0">
              <a:latin typeface="Algerian" pitchFamily="82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357422" y="3857628"/>
            <a:ext cx="6172200" cy="1371600"/>
          </a:xfrm>
        </p:spPr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/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Autorzy: </a:t>
            </a:r>
          </a:p>
          <a:p>
            <a:pPr algn="ctr"/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Klaudia Lasota i Izabela Maciaszczyk</a:t>
            </a: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de-DE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Izabela Maciaszczyk i Klaudia Lasota</a:t>
            </a:r>
            <a:endParaRPr lang="de-DE" dirty="0"/>
          </a:p>
        </p:txBody>
      </p:sp>
      <p:pic>
        <p:nvPicPr>
          <p:cNvPr id="4" name="Obraz 3" descr="Buz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1500174"/>
            <a:ext cx="2305062" cy="2305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pl-PL" sz="49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Słowniczek niemiecko-polski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de-DE" sz="3600" dirty="0" smtClean="0"/>
              <a:t>Deutsch-Polnische</a:t>
            </a:r>
            <a:r>
              <a:rPr lang="pl-PL" sz="3600" dirty="0" smtClean="0"/>
              <a:t>s </a:t>
            </a:r>
            <a:r>
              <a:rPr lang="de-DE" sz="3600" dirty="0" smtClean="0"/>
              <a:t>Wörter</a:t>
            </a:r>
            <a:r>
              <a:rPr lang="pl-PL" sz="3600" dirty="0" smtClean="0"/>
              <a:t>buch</a:t>
            </a:r>
            <a:endParaRPr lang="de-DE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500034" y="2714620"/>
            <a:ext cx="3657600" cy="3886200"/>
          </a:xfrm>
        </p:spPr>
        <p:txBody>
          <a:bodyPr/>
          <a:lstStyle/>
          <a:p>
            <a:r>
              <a:rPr lang="pl-PL" dirty="0" smtClean="0">
                <a:latin typeface="+mj-lt"/>
              </a:rPr>
              <a:t>Die Nähnadel</a:t>
            </a:r>
          </a:p>
          <a:p>
            <a:r>
              <a:rPr lang="pl-PL" dirty="0" smtClean="0">
                <a:latin typeface="+mj-lt"/>
              </a:rPr>
              <a:t>Das Spinnennetz</a:t>
            </a:r>
          </a:p>
          <a:p>
            <a:r>
              <a:rPr lang="pl-PL" dirty="0" smtClean="0">
                <a:latin typeface="+mj-lt"/>
              </a:rPr>
              <a:t>Der Nadeldrucker</a:t>
            </a:r>
          </a:p>
          <a:p>
            <a:r>
              <a:rPr lang="pl-PL" dirty="0" smtClean="0">
                <a:latin typeface="+mj-lt"/>
              </a:rPr>
              <a:t>Der Computer</a:t>
            </a:r>
          </a:p>
          <a:p>
            <a:r>
              <a:rPr lang="pl-PL" dirty="0" smtClean="0">
                <a:latin typeface="+mj-lt"/>
              </a:rPr>
              <a:t>Die Tastatur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de-DE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357686" y="2643182"/>
            <a:ext cx="3657600" cy="3886200"/>
          </a:xfrm>
        </p:spPr>
        <p:txBody>
          <a:bodyPr/>
          <a:lstStyle/>
          <a:p>
            <a:r>
              <a:rPr lang="pl-PL" dirty="0" smtClean="0">
                <a:latin typeface="+mj-lt"/>
              </a:rPr>
              <a:t>Igła</a:t>
            </a:r>
          </a:p>
          <a:p>
            <a:r>
              <a:rPr lang="pl-PL" dirty="0" smtClean="0">
                <a:latin typeface="+mj-lt"/>
              </a:rPr>
              <a:t>Pajęczyna</a:t>
            </a:r>
          </a:p>
          <a:p>
            <a:r>
              <a:rPr lang="pl-PL" dirty="0" smtClean="0">
                <a:latin typeface="+mj-lt"/>
              </a:rPr>
              <a:t>Drukarka igłowa</a:t>
            </a:r>
          </a:p>
          <a:p>
            <a:r>
              <a:rPr lang="pl-PL" dirty="0" smtClean="0">
                <a:latin typeface="+mj-lt"/>
              </a:rPr>
              <a:t>Komputer</a:t>
            </a:r>
          </a:p>
          <a:p>
            <a:r>
              <a:rPr lang="pl-PL" dirty="0" smtClean="0">
                <a:latin typeface="+mj-lt"/>
              </a:rPr>
              <a:t>Klawiatura </a:t>
            </a:r>
          </a:p>
          <a:p>
            <a:endParaRPr lang="de-DE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"/>
          </p:nvPr>
        </p:nvSpPr>
        <p:spPr>
          <a:xfrm>
            <a:off x="500034" y="1928802"/>
            <a:ext cx="3657600" cy="65836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Deutsch</a:t>
            </a:r>
          </a:p>
          <a:p>
            <a:endParaRPr lang="de-DE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>
          <a:xfrm>
            <a:off x="4357686" y="1928802"/>
            <a:ext cx="3657600" cy="658368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Polnisch</a:t>
            </a:r>
          </a:p>
          <a:p>
            <a:endParaRPr lang="de-DE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>
                <a:latin typeface="Cooper Black" pitchFamily="18" charset="0"/>
              </a:rPr>
              <a:t/>
            </a:r>
            <a:br>
              <a:rPr lang="pl-PL" sz="4400" dirty="0" smtClean="0">
                <a:latin typeface="Cooper Black" pitchFamily="18" charset="0"/>
              </a:rPr>
            </a:br>
            <a:r>
              <a:rPr lang="pl-PL" sz="49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Słowniczek niemiecko-polski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de-DE" sz="3600" dirty="0" smtClean="0"/>
              <a:t>Deutsch-Polnische</a:t>
            </a:r>
            <a:r>
              <a:rPr lang="pl-PL" sz="3600" dirty="0" smtClean="0"/>
              <a:t>s </a:t>
            </a:r>
            <a:r>
              <a:rPr lang="de-DE" sz="3600" dirty="0" smtClean="0"/>
              <a:t>Wörter</a:t>
            </a:r>
            <a:r>
              <a:rPr lang="pl-PL" sz="3600" dirty="0" smtClean="0"/>
              <a:t>buch</a:t>
            </a:r>
            <a:endParaRPr lang="pl-PL" sz="36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2"/>
          </p:nvPr>
        </p:nvSpPr>
        <p:spPr>
          <a:xfrm>
            <a:off x="428596" y="2643182"/>
            <a:ext cx="3657600" cy="388620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+mj-lt"/>
              </a:rPr>
              <a:t>die Maus</a:t>
            </a:r>
          </a:p>
          <a:p>
            <a:r>
              <a:rPr lang="pl-PL" dirty="0" smtClean="0">
                <a:latin typeface="+mj-lt"/>
              </a:rPr>
              <a:t>der Datenschutz</a:t>
            </a:r>
          </a:p>
          <a:p>
            <a:r>
              <a:rPr lang="pl-PL" dirty="0" smtClean="0">
                <a:latin typeface="+mj-lt"/>
              </a:rPr>
              <a:t>Der Cursor</a:t>
            </a:r>
          </a:p>
          <a:p>
            <a:r>
              <a:rPr lang="pl-PL" dirty="0" smtClean="0">
                <a:latin typeface="+mj-lt"/>
              </a:rPr>
              <a:t>Die Maustaste</a:t>
            </a:r>
          </a:p>
          <a:p>
            <a:r>
              <a:rPr lang="pl-PL" dirty="0" smtClean="0">
                <a:latin typeface="+mj-lt"/>
              </a:rPr>
              <a:t>Das Computernetz</a:t>
            </a:r>
          </a:p>
          <a:p>
            <a:r>
              <a:rPr lang="pl-PL" dirty="0" smtClean="0">
                <a:latin typeface="+mj-lt"/>
              </a:rPr>
              <a:t>Das Verzeichnis</a:t>
            </a:r>
          </a:p>
          <a:p>
            <a:r>
              <a:rPr lang="pl-PL" dirty="0" smtClean="0">
                <a:latin typeface="+mj-lt"/>
              </a:rPr>
              <a:t>Das Doppelklicken</a:t>
            </a:r>
          </a:p>
          <a:p>
            <a:r>
              <a:rPr lang="pl-PL" dirty="0" smtClean="0">
                <a:latin typeface="+mj-lt"/>
              </a:rPr>
              <a:t>Der Texteditor</a:t>
            </a:r>
          </a:p>
          <a:p>
            <a:r>
              <a:rPr lang="pl-PL" dirty="0" smtClean="0">
                <a:latin typeface="+mj-lt"/>
              </a:rPr>
              <a:t>Der Befehl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4357686" y="2643182"/>
            <a:ext cx="3657600" cy="388620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+mj-lt"/>
              </a:rPr>
              <a:t>Myszka</a:t>
            </a:r>
          </a:p>
          <a:p>
            <a:r>
              <a:rPr lang="pl-PL" dirty="0" smtClean="0">
                <a:latin typeface="+mj-lt"/>
              </a:rPr>
              <a:t>Ochrona danych</a:t>
            </a:r>
          </a:p>
          <a:p>
            <a:r>
              <a:rPr lang="pl-PL" dirty="0" smtClean="0">
                <a:latin typeface="+mj-lt"/>
              </a:rPr>
              <a:t>Kursor</a:t>
            </a:r>
          </a:p>
          <a:p>
            <a:r>
              <a:rPr lang="pl-PL" dirty="0" smtClean="0">
                <a:latin typeface="+mj-lt"/>
              </a:rPr>
              <a:t>Przycisk myszy</a:t>
            </a:r>
          </a:p>
          <a:p>
            <a:r>
              <a:rPr lang="pl-PL" dirty="0" smtClean="0">
                <a:latin typeface="+mj-lt"/>
              </a:rPr>
              <a:t>Sieć komputerowa</a:t>
            </a:r>
          </a:p>
          <a:p>
            <a:r>
              <a:rPr lang="pl-PL" dirty="0" smtClean="0">
                <a:latin typeface="+mj-lt"/>
              </a:rPr>
              <a:t>Katalog</a:t>
            </a:r>
          </a:p>
          <a:p>
            <a:r>
              <a:rPr lang="pl-PL" dirty="0" smtClean="0">
                <a:latin typeface="+mj-lt"/>
              </a:rPr>
              <a:t>Podwójne kliknięcie</a:t>
            </a:r>
          </a:p>
          <a:p>
            <a:r>
              <a:rPr lang="pl-PL" dirty="0" smtClean="0">
                <a:latin typeface="+mj-lt"/>
              </a:rPr>
              <a:t>Edytor tekstu</a:t>
            </a:r>
          </a:p>
          <a:p>
            <a:r>
              <a:rPr lang="pl-PL" dirty="0" smtClean="0">
                <a:latin typeface="+mj-lt"/>
              </a:rPr>
              <a:t>polecenie</a:t>
            </a:r>
            <a:endParaRPr lang="pl-PL" dirty="0">
              <a:latin typeface="+mj-lt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"/>
          </p:nvPr>
        </p:nvSpPr>
        <p:spPr>
          <a:xfrm>
            <a:off x="428596" y="1928802"/>
            <a:ext cx="3657600" cy="658368"/>
          </a:xfrm>
        </p:spPr>
        <p:txBody>
          <a:bodyPr/>
          <a:lstStyle/>
          <a:p>
            <a:r>
              <a:rPr lang="pl-PL" dirty="0" smtClean="0">
                <a:latin typeface="+mj-lt"/>
              </a:rPr>
              <a:t>Deutsch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4357686" y="1928802"/>
            <a:ext cx="3657600" cy="658368"/>
          </a:xfrm>
        </p:spPr>
        <p:txBody>
          <a:bodyPr/>
          <a:lstStyle/>
          <a:p>
            <a:r>
              <a:rPr lang="pl-PL" dirty="0" smtClean="0">
                <a:latin typeface="+mj-lt"/>
              </a:rPr>
              <a:t>Polnisch</a:t>
            </a:r>
            <a:endParaRPr lang="pl-PL" dirty="0">
              <a:latin typeface="+mj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Cooper Black" pitchFamily="18" charset="0"/>
              </a:rPr>
              <a:t> </a:t>
            </a:r>
            <a:r>
              <a:rPr lang="pl-PL" sz="4400" dirty="0" smtClean="0"/>
              <a:t>Übung 1</a:t>
            </a:r>
            <a:r>
              <a:rPr lang="pl-PL" dirty="0" smtClean="0">
                <a:latin typeface="Cooper Black" pitchFamily="18" charset="0"/>
              </a:rPr>
              <a:t/>
            </a:r>
            <a:br>
              <a:rPr lang="pl-PL" dirty="0" smtClean="0">
                <a:latin typeface="Cooper Black" pitchFamily="18" charset="0"/>
              </a:rPr>
            </a:br>
            <a:r>
              <a:rPr lang="de-DE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Kreuzworträtsel</a:t>
            </a:r>
            <a:endParaRPr lang="de-DE" sz="60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6534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Prostokąt 10"/>
          <p:cNvSpPr/>
          <p:nvPr/>
        </p:nvSpPr>
        <p:spPr>
          <a:xfrm>
            <a:off x="428596" y="4643446"/>
            <a:ext cx="6858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None/>
            </a:pPr>
            <a:endParaRPr lang="pl-PL" sz="1400" dirty="0" smtClean="0"/>
          </a:p>
          <a:p>
            <a:pPr marL="342900" indent="-342900">
              <a:buNone/>
            </a:pPr>
            <a:endParaRPr lang="pl-PL" sz="1400" dirty="0" smtClean="0">
              <a:latin typeface="+mj-lt"/>
            </a:endParaRPr>
          </a:p>
          <a:p>
            <a:pPr marL="342900" indent="-342900">
              <a:buNone/>
            </a:pPr>
            <a:r>
              <a:rPr lang="pl-PL" sz="1400" dirty="0" smtClean="0">
                <a:latin typeface="+mj-lt"/>
              </a:rPr>
              <a:t>1. ochrona danych                                	5. sieć komputerowa</a:t>
            </a:r>
          </a:p>
          <a:p>
            <a:pPr marL="342900" indent="-342900">
              <a:buNone/>
            </a:pPr>
            <a:r>
              <a:rPr lang="pl-PL" sz="1400" dirty="0" smtClean="0">
                <a:latin typeface="+mj-lt"/>
              </a:rPr>
              <a:t>2. kursor 				6. edytor tekstu</a:t>
            </a:r>
          </a:p>
          <a:p>
            <a:pPr marL="342900" indent="-342900">
              <a:buNone/>
            </a:pPr>
            <a:r>
              <a:rPr lang="pl-PL" sz="1400" dirty="0" smtClean="0">
                <a:latin typeface="+mj-lt"/>
              </a:rPr>
              <a:t>3. przycisk myszy   			7. polecenie</a:t>
            </a:r>
            <a:endParaRPr lang="de-DE" sz="1400" dirty="0" smtClean="0">
              <a:latin typeface="+mj-lt"/>
            </a:endParaRPr>
          </a:p>
          <a:p>
            <a:pPr>
              <a:buNone/>
            </a:pPr>
            <a:r>
              <a:rPr lang="pl-PL" sz="1400" dirty="0" smtClean="0">
                <a:latin typeface="+mj-lt"/>
              </a:rPr>
              <a:t>4. podwójne kliknięcie			8. katalog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 smtClean="0">
                <a:latin typeface="Cooper Black" pitchFamily="18" charset="0"/>
              </a:rPr>
              <a:t> </a:t>
            </a:r>
            <a:r>
              <a:rPr lang="pl-PL" sz="4400" dirty="0" smtClean="0"/>
              <a:t>Übung 2</a:t>
            </a:r>
            <a:r>
              <a:rPr lang="pl-PL" dirty="0" smtClean="0">
                <a:latin typeface="Cooper Black" pitchFamily="18" charset="0"/>
              </a:rPr>
              <a:t/>
            </a:r>
            <a:br>
              <a:rPr lang="pl-PL" dirty="0" smtClean="0">
                <a:latin typeface="Cooper Black" pitchFamily="18" charset="0"/>
              </a:rPr>
            </a:br>
            <a:r>
              <a:rPr lang="pl-PL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Bilderrätsel</a:t>
            </a:r>
            <a:endParaRPr lang="de-DE" sz="60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23937" y="1865312"/>
            <a:ext cx="63341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/>
              <a:t>  Übung 3</a:t>
            </a:r>
            <a:br>
              <a:rPr lang="pl-PL" sz="4400" dirty="0" smtClean="0"/>
            </a:br>
            <a:r>
              <a:rPr lang="pl-PL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Unterschreibe die Bilder.</a:t>
            </a:r>
            <a:endParaRPr lang="de-DE" sz="60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5852" y="1984375"/>
            <a:ext cx="579854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/>
              <a:t>Übung 4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Verbrinde.</a:t>
            </a:r>
            <a:endParaRPr lang="de-DE" sz="60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16506"/>
            <a:ext cx="7467600" cy="384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l-PL" sz="5400" dirty="0" smtClean="0"/>
              <a:t>                   </a:t>
            </a:r>
            <a:r>
              <a:rPr lang="pl-PL" sz="4400" dirty="0" smtClean="0"/>
              <a:t>Übung 5</a:t>
            </a: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49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Stell die Fragen zu den W</a:t>
            </a:r>
            <a:r>
              <a:rPr lang="de-DE" sz="49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ö</a:t>
            </a:r>
            <a:r>
              <a:rPr lang="pl-PL" sz="4900" dirty="0" err="1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rtern</a:t>
            </a:r>
            <a:r>
              <a:rPr lang="pl-PL" sz="49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.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00112" y="1841500"/>
            <a:ext cx="65817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/>
              <a:t>Übung 6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60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Unterschreibe.</a:t>
            </a:r>
            <a:endParaRPr lang="de-DE" sz="60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9910"/>
            <a:ext cx="7467600" cy="4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92</Words>
  <Application>Microsoft Office PowerPoint</Application>
  <PresentationFormat>Pokaz na ekranie (4:3)</PresentationFormat>
  <Paragraphs>63</Paragraphs>
  <Slides>10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Wykusz</vt:lpstr>
      <vt:lpstr>Computerwelt</vt:lpstr>
      <vt:lpstr>Słowniczek niemiecko-polski Deutsch-Polnisches Wörterbuch</vt:lpstr>
      <vt:lpstr>     Słowniczek niemiecko-polski Deutsch-Polnisches Wörterbuch</vt:lpstr>
      <vt:lpstr> Übung 1 Kreuzworträtsel</vt:lpstr>
      <vt:lpstr> Übung 2 Bilderrätsel</vt:lpstr>
      <vt:lpstr>  Übung 3 Unterschreibe die Bilder.</vt:lpstr>
      <vt:lpstr>Übung 4 Verbrinde.</vt:lpstr>
      <vt:lpstr>                   Übung 5 Stell die Fragen zu den Wörtern. </vt:lpstr>
      <vt:lpstr>Übung 6 Unterschreibe.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komp</cp:lastModifiedBy>
  <cp:revision>25</cp:revision>
  <dcterms:modified xsi:type="dcterms:W3CDTF">2010-11-16T09:10:34Z</dcterms:modified>
</cp:coreProperties>
</file>